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1" r:id="rId12"/>
    <p:sldId id="272" r:id="rId13"/>
    <p:sldId id="273" r:id="rId14"/>
    <p:sldId id="274" r:id="rId15"/>
    <p:sldId id="264" r:id="rId16"/>
    <p:sldId id="265" r:id="rId17"/>
    <p:sldId id="266" r:id="rId18"/>
    <p:sldId id="267" r:id="rId19"/>
    <p:sldId id="268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59" d="100"/>
          <a:sy n="59" d="100"/>
        </p:scale>
        <p:origin x="168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755B-F5CA-4577-A54C-E67A7DF0C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AC1C2-5932-4D56-9673-19D52685E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9CA6E-29BF-4035-BE11-731845017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428AC-1460-4224-901C-CE941F0A6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4F68B-988D-4EC1-AD73-38927F91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55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8F86-6309-4814-9A7B-8C93F705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DCCF6-06B2-49D9-9728-4EBD3CC4F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E908D-4DFA-4781-8E36-95C7552C8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3662B-B710-41C4-BF6B-A80421B1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2C7EA-C211-41D0-87F4-12D19782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85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26F35-50BE-4ADB-8C90-E53BF570F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C6E1E-DEAC-4AB0-850F-2B7E399C3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E7D5F-DF10-4B95-900E-CA8551E33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8FE30-5CCD-4E1C-96E4-992E1C28D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FE84-26E7-4A73-92B1-FACD1FE6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80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2745-4891-4346-9D2B-023F8BCC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2D957-DCAE-474E-8E8C-955E66ADA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5F182-5810-475D-B789-5C5B3FC6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6730D-5050-4F0C-93AA-976F5B9E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54BC9-3A16-4AFD-B8BB-B65A519E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09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9D9-91D1-4D1B-A268-93E886369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3ADBB-6F98-4ECB-B8B9-95D12F2EB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450FC-E1B1-4417-969E-F5D04AD7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6DD0-828A-47AD-A921-A5587F4D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DD5AF-D76C-4316-8828-BC8B76DD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4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737C-974E-4AD5-BF36-7DD429FF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00EF3-ACCD-4C4E-B11D-BBC0C8805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B481A-AC47-4E04-A90A-12BAD3337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A4194-9605-4918-8F24-EF82095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B9F21-5BB9-45F4-ADB2-7EB034F22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A8575-87C1-4E17-91C9-D6E1B6A8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56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1885-C5AA-4909-A6AB-2C3D3277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F36A6-EA99-4A68-A505-29EAE7C06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F596E-D89F-46D5-8044-CDE0CE436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E20C8-2475-4EC9-B28B-1EBB82A5D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D99FEE-32C2-4001-96A5-56D44D2FC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7C946B-DD0C-4ADD-B994-0820F67E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F3CF65-07F9-42A4-B9A9-E617CB4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4CE1C-0708-4E8D-A904-160FAD47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88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7166E-D105-4C60-8229-5A35C391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C6275-84F6-48C7-9949-433841E0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281BE-ED2F-4457-B36C-DCC99E69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59EAF-FA78-4126-AF12-AB7C9622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77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982017-2DB6-48F1-BD8A-79DB6470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CC431-C1B2-4143-98E6-C58CD31F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B7D8D-3804-4FD9-AA60-53FBFC31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51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1009-4D32-4EA2-8D8B-7FA5E090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9CCD3-88DC-4528-B8FD-C2074279F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D18E3-6C14-4A7B-86EA-C0821AD72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F3269-AC32-4775-B486-5CADD003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84322-8CA1-4D47-B2D2-42F55471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3E9FB-6FB6-4D84-9EE8-E60724F6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58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5F6D-7F85-4AE1-81A7-551DA3A9C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F54E4E-AD10-47AC-95E0-6D2C0C7B7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EDC1C-C9D3-45B8-A3FE-C37B07A11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1505-B615-4CA0-8A33-94FB06FE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5ADE0-F754-4096-A3FD-AEF9156E7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8464E-F9D4-499A-961C-B1B2445E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76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9779BA-F618-4EFC-AC93-26F547A2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657A4-A61F-49EE-BE76-524E837AA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75E5-1CFB-482A-AEF9-5AC2B7798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C682F-6D69-4E2D-8D51-DF6677EFB049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A1147-0BFD-4F81-B86B-9AA9E4556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A8707-CE64-4DD4-B5F3-428FEA297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8C143-6695-4F4D-A056-A1E34BECF2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03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stang_Aeronautics_Mustang_II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rth_American_F-82_Twin_Mustang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ckpicturesforeveryone.com/2011/12/aircraft-boarding-staircase-or-airstair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File:Sunset_in_El_Porto,_California_(8074300769).jp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imageslive.co.uk/free_stock_image/sunsetred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qwrad.wordpress.com/2009/04/24/sunsets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utand-dry.blogspot.com/2011/07/how-do-you-feel-watching-sunset-have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125710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venin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nset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igimages1/38703929614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what-commercial-aircraft-will-look-like-in-2050-33850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darnath_Temple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urvived_Kedarnath_temple_from_2013_disaster.jpg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edia.desibantu.com/kedarnath-jyotirling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Kedarnath_2.jpg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rantikarki.wordpress.com/tag/badrinath-temple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Badrinath_Templ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drinath_Temple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drinath_Temple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xed-wing_aircraf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rlin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techeuropa.eu/plane-without-moving-parts/91035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rliner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viation_photography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lider_(aircraft)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viation.stackexchange.com/questions/34586/is-this-plane-landing-or-departing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746CE-22D1-45C8-AB48-B93523583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0595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67491-9010-4188-A22B-3994E87F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2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465254-29FA-46F2-ACB3-D9C4F328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254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7E524-9D61-49C0-9320-712A10AC7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471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5D2C4-9F66-4283-A95B-9B0178EB1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514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251890-D1DD-4867-9F6D-08BF3B564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74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44A7C-4465-4A04-8F02-3C2A14318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3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F2201-A8C1-405C-9508-6D20CEDE6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3138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57235-0BAB-4AE8-8269-5AE060115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9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5115E5-52AA-43E8-9DAA-2BB9C264B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0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8DDFC5-3A39-4EEA-A716-B3EA80FF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76062-8262-4048-9EFA-8E2D863B2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0606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48233-9904-46E9-A55B-F22B0F2F3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5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79D35C-A516-42DC-ABEB-59F756E29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2572A-64F2-45F5-BC7E-C2161428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57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6E0949-7BF7-498F-A763-BDD3B39FD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21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310778D-1662-4C70-B2FA-12FFAA433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8587C9-4AA8-46CE-9D37-B39E713AE098}"/>
              </a:ext>
            </a:extLst>
          </p:cNvPr>
          <p:cNvSpPr txBox="1"/>
          <p:nvPr/>
        </p:nvSpPr>
        <p:spPr>
          <a:xfrm>
            <a:off x="1824000" y="71580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en.wikipedia.org/wiki/Badrinath_Temple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246F64-D39F-43E2-A4D9-34A8F3B3F2A8}"/>
              </a:ext>
            </a:extLst>
          </p:cNvPr>
          <p:cNvSpPr txBox="1"/>
          <p:nvPr/>
        </p:nvSpPr>
        <p:spPr>
          <a:xfrm>
            <a:off x="831000" y="7288950"/>
            <a:ext cx="1143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en.wikipedia.org/wiki/Badrinath_Temple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15DD4DC-35E3-43D7-AA49-3E3272973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58678" y="3701008"/>
            <a:ext cx="874643" cy="6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4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962C18-088E-4F86-B8FF-D087BB840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5665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309AF-BF1E-4F8F-93B0-153DA6602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12276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8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624C72-333F-4033-9756-FDE161D4C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1085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CE5AE9-F48C-4D40-9805-90972051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7145" y="0"/>
            <a:ext cx="12339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69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087D07-5ACF-4348-89D9-A151AEE05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69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86A81-B8CA-4CF2-9917-3214BA82F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71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CB62D-4A45-427A-952A-031815C01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72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369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6BB866-10C8-4ADB-A3C9-61EC80A2E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008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21AD2A-08FB-4F65-915D-C8E49ED37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885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20</Words>
  <Application>Microsoft Office PowerPoint</Application>
  <PresentationFormat>Widescreen</PresentationFormat>
  <Paragraphs>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BeastIs Live</dc:creator>
  <cp:lastModifiedBy>BeastIs Live</cp:lastModifiedBy>
  <cp:revision>7</cp:revision>
  <dcterms:created xsi:type="dcterms:W3CDTF">2020-06-24T04:56:25Z</dcterms:created>
  <dcterms:modified xsi:type="dcterms:W3CDTF">2020-06-24T06:02:03Z</dcterms:modified>
</cp:coreProperties>
</file>